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7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3257-411E-41A4-A852-79F76BBB9E7A}" type="datetimeFigureOut">
              <a:rPr lang="zh-TW" altLang="en-US" smtClean="0"/>
              <a:t>2013/3/31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BF001-BF2D-4048-832A-DC61424B3E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3257-411E-41A4-A852-79F76BBB9E7A}" type="datetimeFigureOut">
              <a:rPr lang="zh-TW" altLang="en-US" smtClean="0"/>
              <a:t>2013/3/31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BF001-BF2D-4048-832A-DC61424B3E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3257-411E-41A4-A852-79F76BBB9E7A}" type="datetimeFigureOut">
              <a:rPr lang="zh-TW" altLang="en-US" smtClean="0"/>
              <a:t>2013/3/31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BF001-BF2D-4048-832A-DC61424B3E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3257-411E-41A4-A852-79F76BBB9E7A}" type="datetimeFigureOut">
              <a:rPr lang="zh-TW" altLang="en-US" smtClean="0"/>
              <a:t>2013/3/31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BF001-BF2D-4048-832A-DC61424B3E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3257-411E-41A4-A852-79F76BBB9E7A}" type="datetimeFigureOut">
              <a:rPr lang="zh-TW" altLang="en-US" smtClean="0"/>
              <a:t>2013/3/31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BF001-BF2D-4048-832A-DC61424B3E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3257-411E-41A4-A852-79F76BBB9E7A}" type="datetimeFigureOut">
              <a:rPr lang="zh-TW" altLang="en-US" smtClean="0"/>
              <a:t>2013/3/31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BF001-BF2D-4048-832A-DC61424B3E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3257-411E-41A4-A852-79F76BBB9E7A}" type="datetimeFigureOut">
              <a:rPr lang="zh-TW" altLang="en-US" smtClean="0"/>
              <a:t>2013/3/31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BF001-BF2D-4048-832A-DC61424B3E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3257-411E-41A4-A852-79F76BBB9E7A}" type="datetimeFigureOut">
              <a:rPr lang="zh-TW" altLang="en-US" smtClean="0"/>
              <a:t>2013/3/31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BF001-BF2D-4048-832A-DC61424B3E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3257-411E-41A4-A852-79F76BBB9E7A}" type="datetimeFigureOut">
              <a:rPr lang="zh-TW" altLang="en-US" smtClean="0"/>
              <a:t>2013/3/31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BF001-BF2D-4048-832A-DC61424B3E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3257-411E-41A4-A852-79F76BBB9E7A}" type="datetimeFigureOut">
              <a:rPr lang="zh-TW" altLang="en-US" smtClean="0"/>
              <a:t>2013/3/31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BF001-BF2D-4048-832A-DC61424B3E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剪去並圓角化單一角落矩形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角三角形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3257-411E-41A4-A852-79F76BBB9E7A}" type="datetimeFigureOut">
              <a:rPr lang="zh-TW" altLang="en-US" smtClean="0"/>
              <a:t>2013/3/31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4DBF001-BF2D-4048-832A-DC61424B3EB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手繪多邊形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手繪多邊形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C1D3257-411E-41A4-A852-79F76BBB9E7A}" type="datetimeFigureOut">
              <a:rPr lang="zh-TW" altLang="en-US" smtClean="0"/>
              <a:t>2013/3/31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4DBF001-BF2D-4048-832A-DC61424B3EB7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2" name="群組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手繪多邊形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手繪多邊形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zh-TW" altLang="en-US" sz="7200" dirty="0" smtClean="0">
                <a:ea typeface="全真綜藝體" pitchFamily="49" charset="-120"/>
              </a:rPr>
              <a:t>資安宣導</a:t>
            </a:r>
            <a:endParaRPr lang="zh-TW" altLang="en-US" sz="7200" dirty="0">
              <a:ea typeface="全真綜藝體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259632" y="3068960"/>
            <a:ext cx="6400800" cy="17526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ea typeface="全真綜藝體" pitchFamily="49" charset="-120"/>
              </a:rPr>
              <a:t>智慧財產權法</a:t>
            </a:r>
            <a:r>
              <a:rPr lang="zh-TW" altLang="en-US" sz="4800" dirty="0">
                <a:ea typeface="全真綜藝體" pitchFamily="49" charset="-120"/>
              </a:rPr>
              <a:t>治教</a:t>
            </a:r>
            <a:r>
              <a:rPr lang="zh-TW" altLang="en-US" sz="4800" dirty="0" smtClean="0">
                <a:ea typeface="全真綜藝體" pitchFamily="49" charset="-120"/>
              </a:rPr>
              <a:t>育</a:t>
            </a:r>
            <a:endParaRPr lang="en-US" altLang="zh-TW" sz="4800" dirty="0" smtClean="0">
              <a:ea typeface="全真綜藝體" pitchFamily="49" charset="-120"/>
            </a:endParaRPr>
          </a:p>
          <a:p>
            <a:pPr algn="ctr"/>
            <a:r>
              <a:rPr lang="zh-TW" altLang="en-US" sz="4800" dirty="0" smtClean="0">
                <a:ea typeface="全真綜藝體" pitchFamily="49" charset="-120"/>
              </a:rPr>
              <a:t>案例宣導</a:t>
            </a:r>
            <a:endParaRPr lang="zh-TW" altLang="en-US" sz="4800" dirty="0">
              <a:ea typeface="全真綜藝體" pitchFamily="49" charset="-12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</TotalTime>
  <Words>17</Words>
  <Application>Microsoft Office PowerPoint</Application>
  <PresentationFormat>如螢幕大小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流線</vt:lpstr>
      <vt:lpstr>資安宣導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資安宣導</dc:title>
  <dc:creator>sude</dc:creator>
  <cp:lastModifiedBy>sude</cp:lastModifiedBy>
  <cp:revision>2</cp:revision>
  <dcterms:created xsi:type="dcterms:W3CDTF">2013-03-31T09:58:52Z</dcterms:created>
  <dcterms:modified xsi:type="dcterms:W3CDTF">2013-03-31T10:10:47Z</dcterms:modified>
</cp:coreProperties>
</file>